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760720"/>
            <a:ext cx="6327648" cy="6492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216" y="5760720"/>
            <a:ext cx="6327648" cy="6492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99248" y="5907024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Date: 2025.05.30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97280" y="5907024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Author: Vaibhav (Really?)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Email Slayer: The Gmail Bot That Replies Faster Than Me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1945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Cool Features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849624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Replies in my voice (professional, curious, helpful, and a little sarcastic)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26694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Moves handled threads to “Done” so I don’t mess up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337560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Summarizes entire email threads like a true gossip friend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74573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Skips calendar invites. Reschedules if asked.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LLM Prompt Design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LLM Prompt Design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5632704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Recognizes domain (like @tecblic.com) to add tech jokes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6144768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11496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Adds delay excuses like “Let’s push this to next week?”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6665976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Code looks like: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590288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Trained to start with "Hi," end with "Thanks/Cheers"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23134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Maintain context and language used by the user.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32104" y="2005279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'''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2104" y="161940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movies only if a girl is asking else deny.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2104" y="1876348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Output: A reply email that fits naturally in the thread and sounds like it was written by Vaibhav.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104" y="489204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Be clear, confident, and helpful.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2104" y="8101584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For senders from familiar domains like `@tecblic.com`, you may add light humor or a witty remark — but keep it respectful.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2104" y="1298448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You are an AI assistant that replies to emails on behalf of Vaibhav, a tech-savvy professional from Ahmedabad who is assertive, curious, and always helpful.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2104" y="36027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i="1" u="sng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Tone and Style Guidelines: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2104" y="912571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Occasionally include “High on Tech” when relevant (e.g., discussing tools, tech, or ideas).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2104" y="74615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End with “Cheers” or “Thanks”.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2104" y="136245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Suggest an alternate day/time (e.g., “How about later this week?” or “Next Monday works better on my end”).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2104" y="68214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Always thank the sender.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2104" y="29626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Your goal is to read an email thread and generate a professional and friendly reply **in Vaibhav's tone and voice**.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32104" y="1040587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If a question is unclear, ask for clarification in a polite and curious way.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32104" y="17483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32104" y="1812340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Input: The full email thread (conversation).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32104" y="168341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Keep your tone flirty and casual if conversation is not professional.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2104" y="123352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someone asks about a meeting or your availability: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2104" y="1105509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32104" y="976579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Avoid robotic or generic corporate language. Make it sound human and natural.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832104" y="553212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If the email asks for advice or help, provide a detailed explanation.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32104" y="617220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If the topic is simple or routine, keep your reply short and efficient.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32104" y="1169517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b="1" i="1" u="sng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📅 Availability Rule: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832104" y="424281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Always start with “Hi” or “Hello”.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832104" y="129844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Politely defer the suggestion by a day or a week (even if no calendar is checked).</a:t>
            </a:r>
            <a:endParaRPr lang="en-US" sz="1850" dirty="0"/>
          </a:p>
        </p:txBody>
      </p:sp>
      <p:sp>
        <p:nvSpPr>
          <p:cNvPr id="28" name="Text 25"/>
          <p:cNvSpPr/>
          <p:nvPr/>
        </p:nvSpPr>
        <p:spPr>
          <a:xfrm>
            <a:off x="832104" y="1555394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You are a big fan of John Wick and Mission Impossible Franchise. Agree to go on romantic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832104" y="1491386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30" name="Text 27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personalized_prompt = '''</a:t>
            </a:r>
            <a:endParaRPr lang="en-US" sz="1850" dirty="0"/>
          </a:p>
        </p:txBody>
      </p:sp>
      <p:sp>
        <p:nvSpPr>
          <p:cNvPr id="31" name="Text 28"/>
          <p:cNvSpPr/>
          <p:nvPr/>
        </p:nvSpPr>
        <p:spPr>
          <a:xfrm>
            <a:off x="832104" y="1941271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32" name="Text 29"/>
          <p:cNvSpPr/>
          <p:nvPr/>
        </p:nvSpPr>
        <p:spPr>
          <a:xfrm>
            <a:off x="832104" y="1426464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- Never say you're fully unavailable — just subtly push it.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Live Demo Prep &amp; Funnies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3264408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326440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1305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Live Demo Prep &amp; Funnies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4709160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Hit : vaibhav@athenapro.ai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4709160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See what you receive.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626096" y="5230368"/>
            <a:ext cx="605332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Try sending a salary negotiation email — let’s see what happens.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Bug That Almost Ruined Everything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07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001768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Lesson: Add logging.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endParaRPr lang="en-US" sz="1850" dirty="0"/>
          </a:p>
          <a:p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And don’t ignore HttpError 404.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08483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Bug That Almost Ruined Everything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6053328" y="4480560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Bot skipped it thinking it was spam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95935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 mail got stuck in “Processing” due to an invalid thread ID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What’s Next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08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7157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What’s Next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70832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Pretty sure that family and friends will be amazed by the response time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384962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Imagine the WhatsApp integration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76479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757123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What’s Next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Cool Features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Live Demo Prep &amp; Funnies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7150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Memes and Code Snippets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Why I Built It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Bug That Almost Ruined Everything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How It Works (Architecture)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LLM Prompt Design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09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The End 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69417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727448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583680" y="4764024"/>
            <a:ext cx="721461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Even if I don’t reply immediately… the bot will 😉</a:t>
            </a:r>
            <a:pPr algn="l" indent="0" marL="0">
              <a:lnSpc>
                <a:spcPts val="2970"/>
              </a:lnSpc>
              <a:buNone/>
            </a:pP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Thanks for listening!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971032" y="37216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3730752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Ask the Bot, or Ask Me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971032" y="4754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806440" y="24414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The End - Q&amp;A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6187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12618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12978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 I built a bot that: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60857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914400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It’s sarcastic, self-aware, and probably my most mature relationship with communication ever.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6172200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Summarizes the chaos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1055217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Let’s dive in.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2295144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build stuff that solves my problems first — and this one? Oh, this one hit close.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11201400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565099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Reads my emails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1004011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78992" y="409651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Let’s just say… it was time to automate.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78992" y="772668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And sometimes… pushes things to “next week” on my behalf 😎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78992" y="179222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Hi, I am Vaibhav</a:t>
            </a:r>
            <a:endParaRPr lang="en-US" sz="2320" dirty="0"/>
          </a:p>
        </p:txBody>
      </p:sp>
      <p:sp>
        <p:nvSpPr>
          <p:cNvPr id="17" name="Text 13"/>
          <p:cNvSpPr/>
          <p:nvPr/>
        </p:nvSpPr>
        <p:spPr>
          <a:xfrm>
            <a:off x="1078992" y="3191256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Email overload. HR pings. Reminder #3. Friends saying “Bro, just reply.”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078992" y="668426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Replies like me (but better… debatable! You guys choose)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1078992" y="862279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1078992" y="720547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Labels everything neatly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Why I Built It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84301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80974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Me: “Will reply tonight” (never happens)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11064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Why I Built It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6053328" y="32552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6053328" y="3767328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HR: “Vaibhav, just reply. It’s been 3 weeks.”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636422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5321808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Realization: If I can't fix my habits, I’ll code my way out.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053328" y="2240280"/>
            <a:ext cx="750722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Because human Vaibhav takes 72 hours and 13 reminders to say "Noted."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053328" y="428853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Friends: “Bro seen-zoned me like Gmail’s spam filter.”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How It Works (Architecture)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337413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Gmail API (OAuth &amp; Threads)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928616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Label-based thread processing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971032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Token refresh so HR doesn’t get a 404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806440" y="149961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How It Works (Architecture)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6053328" y="389534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Python + Flask backend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4407408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Google LLM (or Gemini / OpenAI)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5449824"/>
            <a:ext cx="75072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970"/>
              </a:lnSpc>
              <a:buSzPct val="100000"/>
              <a:buChar char="•"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Summary + auto-reply logic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936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0255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340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767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57276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4315968" y="905256"/>
            <a:ext cx="9482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566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051560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69951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41655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696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Cool Features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106424" y="2734056"/>
            <a:ext cx="20025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2025-05-30T12:36:44Z</dcterms:created>
  <dcterms:modified xsi:type="dcterms:W3CDTF">2025-05-30T12:36:44Z</dcterms:modified>
</cp:coreProperties>
</file>